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2"/>
  </p:notesMasterIdLst>
  <p:sldIdLst>
    <p:sldId id="277" r:id="rId5"/>
    <p:sldId id="262" r:id="rId6"/>
    <p:sldId id="278" r:id="rId7"/>
    <p:sldId id="288" r:id="rId8"/>
    <p:sldId id="286" r:id="rId9"/>
    <p:sldId id="274" r:id="rId10"/>
    <p:sldId id="281" r:id="rId11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085527E-66EB-EE9B-70F3-C7011390568E}" name="Kelli Wise" initials="KW" userId="S::kwise@texasagriculture.gov::e6297da8-a145-4fb9-95e0-94367f8b9f21" providerId="AD"/>
  <p188:author id="{1988AFD2-ED5B-8EB4-8CBA-E39C46D3AA61}" name="Faith Chonko" initials="FC" userId="S::lchonko@texasagriculture.gov::b0989d0e-3e0e-4746-9462-78cd5e7cc1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EEF"/>
    <a:srgbClr val="603312"/>
    <a:srgbClr val="0D3649"/>
    <a:srgbClr val="006496"/>
    <a:srgbClr val="E8DFC3"/>
    <a:srgbClr val="FFBF00"/>
    <a:srgbClr val="4D7500"/>
    <a:srgbClr val="EBE600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666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ierksen" userId="bf73af3c-0a97-4fa8-8894-b42fe69dfa54" providerId="ADAL" clId="{47ED4001-BBB5-4417-9E72-448D3E269FD9}"/>
    <pc:docChg chg="modSld">
      <pc:chgData name="David Dierksen" userId="bf73af3c-0a97-4fa8-8894-b42fe69dfa54" providerId="ADAL" clId="{47ED4001-BBB5-4417-9E72-448D3E269FD9}" dt="2025-02-12T20:54:37.865" v="0" actId="20577"/>
      <pc:docMkLst>
        <pc:docMk/>
      </pc:docMkLst>
      <pc:sldChg chg="modSp mod">
        <pc:chgData name="David Dierksen" userId="bf73af3c-0a97-4fa8-8894-b42fe69dfa54" providerId="ADAL" clId="{47ED4001-BBB5-4417-9E72-448D3E269FD9}" dt="2025-02-12T20:54:37.865" v="0" actId="20577"/>
        <pc:sldMkLst>
          <pc:docMk/>
          <pc:sldMk cId="2994074299" sldId="277"/>
        </pc:sldMkLst>
        <pc:spChg chg="mod">
          <ac:chgData name="David Dierksen" userId="bf73af3c-0a97-4fa8-8894-b42fe69dfa54" providerId="ADAL" clId="{47ED4001-BBB5-4417-9E72-448D3E269FD9}" dt="2025-02-12T20:54:37.865" v="0" actId="20577"/>
          <ac:spMkLst>
            <pc:docMk/>
            <pc:sldMk cId="2994074299" sldId="277"/>
            <ac:spMk id="4" creationId="{172A1D29-2EA6-36E5-1FB2-124BDD102A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ADEE9-69AD-4946-A36F-43B04FD4984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43000"/>
            <a:ext cx="3990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0B824-CB2B-4B41-97F0-E22CC7B89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35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3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4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6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58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4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41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33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799A248-CC8F-A57A-B45B-B44AB23A92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  <a:prstGeom prst="rect">
            <a:avLst/>
          </a:prstGeom>
        </p:spPr>
        <p:txBody>
          <a:bodyPr/>
          <a:lstStyle/>
          <a:p>
            <a:fld id="{69F9E7DD-9A7D-4AAB-ACF6-ECCEAE0DA47D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1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1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8"/>
            <a:ext cx="2263140" cy="66317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8"/>
            <a:ext cx="6621780" cy="6631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5"/>
            <a:ext cx="2346960" cy="413809"/>
          </a:xfrm>
          <a:prstGeom prst="rect">
            <a:avLst/>
          </a:prstGeom>
        </p:spPr>
        <p:txBody>
          <a:bodyPr/>
          <a:lstStyle/>
          <a:p>
            <a:fld id="{47CAE518-9FDF-487F-961B-7684C96EB4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5A6B5874-D893-D81B-F3D7-4BF2943873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</p:spPr>
        <p:txBody>
          <a:bodyPr/>
          <a:lstStyle/>
          <a:p>
            <a:fld id="{FB639CD9-CF79-45D6-B862-3779431E7DE5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6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5"/>
            <a:ext cx="2346960" cy="413809"/>
          </a:xfrm>
          <a:prstGeom prst="rect">
            <a:avLst/>
          </a:prstGeom>
        </p:spPr>
        <p:txBody>
          <a:bodyPr/>
          <a:lstStyle/>
          <a:p>
            <a:fld id="{47CAE518-9FDF-487F-961B-7684C96EB4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63FCB0FF-7079-2968-F355-31311D39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</p:spPr>
        <p:txBody>
          <a:bodyPr/>
          <a:lstStyle/>
          <a:p>
            <a:fld id="{EE49D1B7-8F0F-45BD-8C9E-E918761345AD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4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517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588">
                <a:solidFill>
                  <a:schemeClr val="tx1">
                    <a:tint val="75000"/>
                  </a:schemeClr>
                </a:solidFill>
              </a:defRPr>
            </a:lvl1pPr>
            <a:lvl2pPr marL="591663" indent="0">
              <a:buNone/>
              <a:defRPr sz="2329">
                <a:solidFill>
                  <a:schemeClr val="tx1">
                    <a:tint val="75000"/>
                  </a:schemeClr>
                </a:solidFill>
              </a:defRPr>
            </a:lvl2pPr>
            <a:lvl3pPr marL="1183325" indent="0">
              <a:buNone/>
              <a:defRPr sz="2071">
                <a:solidFill>
                  <a:schemeClr val="tx1">
                    <a:tint val="75000"/>
                  </a:schemeClr>
                </a:solidFill>
              </a:defRPr>
            </a:lvl3pPr>
            <a:lvl4pPr marL="1774988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4pPr>
            <a:lvl5pPr marL="2366650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5pPr>
            <a:lvl6pPr marL="2958313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6pPr>
            <a:lvl7pPr marL="3549975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7pPr>
            <a:lvl8pPr marL="4141638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8pPr>
            <a:lvl9pPr marL="4733300" indent="0">
              <a:buNone/>
              <a:defRPr sz="18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5"/>
            <a:ext cx="2346960" cy="413809"/>
          </a:xfrm>
          <a:prstGeom prst="rect">
            <a:avLst/>
          </a:prstGeom>
        </p:spPr>
        <p:txBody>
          <a:bodyPr/>
          <a:lstStyle/>
          <a:p>
            <a:fld id="{47CAE518-9FDF-487F-961B-7684C96EB4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E2C491B8-5310-41B4-5F13-901A07614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</p:spPr>
        <p:txBody>
          <a:bodyPr/>
          <a:lstStyle/>
          <a:p>
            <a:fld id="{086728CA-73C8-4D0E-A3F6-AFA04C6DCF75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7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2"/>
            <a:ext cx="4442460" cy="5129425"/>
          </a:xfrm>
        </p:spPr>
        <p:txBody>
          <a:bodyPr/>
          <a:lstStyle>
            <a:lvl1pPr>
              <a:defRPr sz="3623"/>
            </a:lvl1pPr>
            <a:lvl2pPr>
              <a:defRPr sz="3106"/>
            </a:lvl2pPr>
            <a:lvl3pPr>
              <a:defRPr sz="2588"/>
            </a:lvl3pPr>
            <a:lvl4pPr>
              <a:defRPr sz="2329"/>
            </a:lvl4pPr>
            <a:lvl5pPr>
              <a:defRPr sz="2329"/>
            </a:lvl5pPr>
            <a:lvl6pPr>
              <a:defRPr sz="2329"/>
            </a:lvl6pPr>
            <a:lvl7pPr>
              <a:defRPr sz="2329"/>
            </a:lvl7pPr>
            <a:lvl8pPr>
              <a:defRPr sz="2329"/>
            </a:lvl8pPr>
            <a:lvl9pPr>
              <a:defRPr sz="23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2"/>
            <a:ext cx="4442460" cy="5129425"/>
          </a:xfrm>
        </p:spPr>
        <p:txBody>
          <a:bodyPr/>
          <a:lstStyle>
            <a:lvl1pPr>
              <a:defRPr sz="3623"/>
            </a:lvl1pPr>
            <a:lvl2pPr>
              <a:defRPr sz="3106"/>
            </a:lvl2pPr>
            <a:lvl3pPr>
              <a:defRPr sz="2588"/>
            </a:lvl3pPr>
            <a:lvl4pPr>
              <a:defRPr sz="2329"/>
            </a:lvl4pPr>
            <a:lvl5pPr>
              <a:defRPr sz="2329"/>
            </a:lvl5pPr>
            <a:lvl6pPr>
              <a:defRPr sz="2329"/>
            </a:lvl6pPr>
            <a:lvl7pPr>
              <a:defRPr sz="2329"/>
            </a:lvl7pPr>
            <a:lvl8pPr>
              <a:defRPr sz="2329"/>
            </a:lvl8pPr>
            <a:lvl9pPr>
              <a:defRPr sz="23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5"/>
            <a:ext cx="2346960" cy="413809"/>
          </a:xfrm>
          <a:prstGeom prst="rect">
            <a:avLst/>
          </a:prstGeom>
        </p:spPr>
        <p:txBody>
          <a:bodyPr/>
          <a:lstStyle/>
          <a:p>
            <a:fld id="{47CAE518-9FDF-487F-961B-7684C96EB4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F862D4B-9FA1-F7A9-F4E4-BBF63A690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</p:spPr>
        <p:txBody>
          <a:bodyPr/>
          <a:lstStyle/>
          <a:p>
            <a:fld id="{DDF91B39-E6CF-4295-AB5B-E06E79B9ACAC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7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3106" b="1"/>
            </a:lvl1pPr>
            <a:lvl2pPr marL="591663" indent="0">
              <a:buNone/>
              <a:defRPr sz="2588" b="1"/>
            </a:lvl2pPr>
            <a:lvl3pPr marL="1183325" indent="0">
              <a:buNone/>
              <a:defRPr sz="2329" b="1"/>
            </a:lvl3pPr>
            <a:lvl4pPr marL="1774988" indent="0">
              <a:buNone/>
              <a:defRPr sz="2071" b="1"/>
            </a:lvl4pPr>
            <a:lvl5pPr marL="2366650" indent="0">
              <a:buNone/>
              <a:defRPr sz="2071" b="1"/>
            </a:lvl5pPr>
            <a:lvl6pPr marL="2958313" indent="0">
              <a:buNone/>
              <a:defRPr sz="2071" b="1"/>
            </a:lvl6pPr>
            <a:lvl7pPr marL="3549975" indent="0">
              <a:buNone/>
              <a:defRPr sz="2071" b="1"/>
            </a:lvl7pPr>
            <a:lvl8pPr marL="4141638" indent="0">
              <a:buNone/>
              <a:defRPr sz="2071" b="1"/>
            </a:lvl8pPr>
            <a:lvl9pPr marL="4733300" indent="0">
              <a:buNone/>
              <a:defRPr sz="20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3106"/>
            </a:lvl1pPr>
            <a:lvl2pPr>
              <a:defRPr sz="2588"/>
            </a:lvl2pPr>
            <a:lvl3pPr>
              <a:defRPr sz="2329"/>
            </a:lvl3pPr>
            <a:lvl4pPr>
              <a:defRPr sz="2071"/>
            </a:lvl4pPr>
            <a:lvl5pPr>
              <a:defRPr sz="2071"/>
            </a:lvl5pPr>
            <a:lvl6pPr>
              <a:defRPr sz="2071"/>
            </a:lvl6pPr>
            <a:lvl7pPr>
              <a:defRPr sz="2071"/>
            </a:lvl7pPr>
            <a:lvl8pPr>
              <a:defRPr sz="2071"/>
            </a:lvl8pPr>
            <a:lvl9pPr>
              <a:defRPr sz="2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5"/>
            <a:ext cx="4445953" cy="725064"/>
          </a:xfrm>
        </p:spPr>
        <p:txBody>
          <a:bodyPr anchor="b"/>
          <a:lstStyle>
            <a:lvl1pPr marL="0" indent="0">
              <a:buNone/>
              <a:defRPr sz="3106" b="1"/>
            </a:lvl1pPr>
            <a:lvl2pPr marL="591663" indent="0">
              <a:buNone/>
              <a:defRPr sz="2588" b="1"/>
            </a:lvl2pPr>
            <a:lvl3pPr marL="1183325" indent="0">
              <a:buNone/>
              <a:defRPr sz="2329" b="1"/>
            </a:lvl3pPr>
            <a:lvl4pPr marL="1774988" indent="0">
              <a:buNone/>
              <a:defRPr sz="2071" b="1"/>
            </a:lvl4pPr>
            <a:lvl5pPr marL="2366650" indent="0">
              <a:buNone/>
              <a:defRPr sz="2071" b="1"/>
            </a:lvl5pPr>
            <a:lvl6pPr marL="2958313" indent="0">
              <a:buNone/>
              <a:defRPr sz="2071" b="1"/>
            </a:lvl6pPr>
            <a:lvl7pPr marL="3549975" indent="0">
              <a:buNone/>
              <a:defRPr sz="2071" b="1"/>
            </a:lvl7pPr>
            <a:lvl8pPr marL="4141638" indent="0">
              <a:buNone/>
              <a:defRPr sz="2071" b="1"/>
            </a:lvl8pPr>
            <a:lvl9pPr marL="4733300" indent="0">
              <a:buNone/>
              <a:defRPr sz="20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59"/>
            <a:ext cx="4445953" cy="4478126"/>
          </a:xfrm>
        </p:spPr>
        <p:txBody>
          <a:bodyPr/>
          <a:lstStyle>
            <a:lvl1pPr>
              <a:defRPr sz="3106"/>
            </a:lvl1pPr>
            <a:lvl2pPr>
              <a:defRPr sz="2588"/>
            </a:lvl2pPr>
            <a:lvl3pPr>
              <a:defRPr sz="2329"/>
            </a:lvl3pPr>
            <a:lvl4pPr>
              <a:defRPr sz="2071"/>
            </a:lvl4pPr>
            <a:lvl5pPr>
              <a:defRPr sz="2071"/>
            </a:lvl5pPr>
            <a:lvl6pPr>
              <a:defRPr sz="2071"/>
            </a:lvl6pPr>
            <a:lvl7pPr>
              <a:defRPr sz="2071"/>
            </a:lvl7pPr>
            <a:lvl8pPr>
              <a:defRPr sz="2071"/>
            </a:lvl8pPr>
            <a:lvl9pPr>
              <a:defRPr sz="2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5"/>
            <a:ext cx="2346960" cy="413809"/>
          </a:xfrm>
          <a:prstGeom prst="rect">
            <a:avLst/>
          </a:prstGeom>
        </p:spPr>
        <p:txBody>
          <a:bodyPr/>
          <a:lstStyle/>
          <a:p>
            <a:fld id="{47CAE518-9FDF-487F-961B-7684C96EB4A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906C5D50-C9DC-47B1-4049-589E0193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</p:spPr>
        <p:txBody>
          <a:bodyPr/>
          <a:lstStyle/>
          <a:p>
            <a:fld id="{8C96BA74-192D-49F4-9FCA-D03ACBA20A20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9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5"/>
            <a:ext cx="2346960" cy="413809"/>
          </a:xfrm>
          <a:prstGeom prst="rect">
            <a:avLst/>
          </a:prstGeom>
        </p:spPr>
        <p:txBody>
          <a:bodyPr/>
          <a:lstStyle/>
          <a:p>
            <a:fld id="{47CAE518-9FDF-487F-961B-7684C96EB4A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6D0C226D-DEFD-186E-34D4-7793DE8695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</p:spPr>
        <p:txBody>
          <a:bodyPr/>
          <a:lstStyle/>
          <a:p>
            <a:fld id="{FFDA43F7-EBC2-45C7-BEAE-59D6A33902D7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5"/>
            <a:ext cx="2346960" cy="413809"/>
          </a:xfrm>
          <a:prstGeom prst="rect">
            <a:avLst/>
          </a:prstGeom>
        </p:spPr>
        <p:txBody>
          <a:bodyPr/>
          <a:lstStyle/>
          <a:p>
            <a:fld id="{47CAE518-9FDF-487F-961B-7684C96EB4A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696E0C7A-8E70-E187-C744-FCD31329BC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  <a:prstGeom prst="rect">
            <a:avLst/>
          </a:prstGeom>
        </p:spPr>
        <p:txBody>
          <a:bodyPr/>
          <a:lstStyle/>
          <a:p>
            <a:fld id="{54BE33F9-E3BD-4285-A6B2-C6FF1A2D4E1F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1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09456"/>
            <a:ext cx="3309144" cy="1316990"/>
          </a:xfrm>
        </p:spPr>
        <p:txBody>
          <a:bodyPr anchor="b"/>
          <a:lstStyle>
            <a:lvl1pPr algn="l">
              <a:defRPr sz="258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4" y="309457"/>
            <a:ext cx="5622926" cy="6633528"/>
          </a:xfrm>
        </p:spPr>
        <p:txBody>
          <a:bodyPr/>
          <a:lstStyle>
            <a:lvl1pPr>
              <a:defRPr sz="4141"/>
            </a:lvl1pPr>
            <a:lvl2pPr>
              <a:defRPr sz="3623"/>
            </a:lvl2pPr>
            <a:lvl3pPr>
              <a:defRPr sz="3106"/>
            </a:lvl3pPr>
            <a:lvl4pPr>
              <a:defRPr sz="2588"/>
            </a:lvl4pPr>
            <a:lvl5pPr>
              <a:defRPr sz="2588"/>
            </a:lvl5pPr>
            <a:lvl6pPr>
              <a:defRPr sz="2588"/>
            </a:lvl6pPr>
            <a:lvl7pPr>
              <a:defRPr sz="2588"/>
            </a:lvl7pPr>
            <a:lvl8pPr>
              <a:defRPr sz="2588"/>
            </a:lvl8pPr>
            <a:lvl9pPr>
              <a:defRPr sz="25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" y="1626447"/>
            <a:ext cx="3309144" cy="5316538"/>
          </a:xfrm>
        </p:spPr>
        <p:txBody>
          <a:bodyPr/>
          <a:lstStyle>
            <a:lvl1pPr marL="0" indent="0">
              <a:buNone/>
              <a:defRPr sz="1812"/>
            </a:lvl1pPr>
            <a:lvl2pPr marL="591663" indent="0">
              <a:buNone/>
              <a:defRPr sz="1553"/>
            </a:lvl2pPr>
            <a:lvl3pPr marL="1183325" indent="0">
              <a:buNone/>
              <a:defRPr sz="1294"/>
            </a:lvl3pPr>
            <a:lvl4pPr marL="1774988" indent="0">
              <a:buNone/>
              <a:defRPr sz="1165"/>
            </a:lvl4pPr>
            <a:lvl5pPr marL="2366650" indent="0">
              <a:buNone/>
              <a:defRPr sz="1165"/>
            </a:lvl5pPr>
            <a:lvl6pPr marL="2958313" indent="0">
              <a:buNone/>
              <a:defRPr sz="1165"/>
            </a:lvl6pPr>
            <a:lvl7pPr marL="3549975" indent="0">
              <a:buNone/>
              <a:defRPr sz="1165"/>
            </a:lvl7pPr>
            <a:lvl8pPr marL="4141638" indent="0">
              <a:buNone/>
              <a:defRPr sz="1165"/>
            </a:lvl8pPr>
            <a:lvl9pPr marL="4733300" indent="0">
              <a:buNone/>
              <a:defRPr sz="11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5D5FBC2-5110-B3DD-62E1-17D600E4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</p:spPr>
        <p:txBody>
          <a:bodyPr/>
          <a:lstStyle/>
          <a:p>
            <a:fld id="{BEE0499D-CC4E-45E7-9E07-1A13084F7B95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18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58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9"/>
            <a:ext cx="6035040" cy="4663440"/>
          </a:xfrm>
        </p:spPr>
        <p:txBody>
          <a:bodyPr/>
          <a:lstStyle>
            <a:lvl1pPr marL="0" indent="0">
              <a:buNone/>
              <a:defRPr sz="4141"/>
            </a:lvl1pPr>
            <a:lvl2pPr marL="591663" indent="0">
              <a:buNone/>
              <a:defRPr sz="3623"/>
            </a:lvl2pPr>
            <a:lvl3pPr marL="1183325" indent="0">
              <a:buNone/>
              <a:defRPr sz="3106"/>
            </a:lvl3pPr>
            <a:lvl4pPr marL="1774988" indent="0">
              <a:buNone/>
              <a:defRPr sz="2588"/>
            </a:lvl4pPr>
            <a:lvl5pPr marL="2366650" indent="0">
              <a:buNone/>
              <a:defRPr sz="2588"/>
            </a:lvl5pPr>
            <a:lvl6pPr marL="2958313" indent="0">
              <a:buNone/>
              <a:defRPr sz="2588"/>
            </a:lvl6pPr>
            <a:lvl7pPr marL="3549975" indent="0">
              <a:buNone/>
              <a:defRPr sz="2588"/>
            </a:lvl7pPr>
            <a:lvl8pPr marL="4141638" indent="0">
              <a:buNone/>
              <a:defRPr sz="2588"/>
            </a:lvl8pPr>
            <a:lvl9pPr marL="4733300" indent="0">
              <a:buNone/>
              <a:defRPr sz="2588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812"/>
            </a:lvl1pPr>
            <a:lvl2pPr marL="591663" indent="0">
              <a:buNone/>
              <a:defRPr sz="1553"/>
            </a:lvl2pPr>
            <a:lvl3pPr marL="1183325" indent="0">
              <a:buNone/>
              <a:defRPr sz="1294"/>
            </a:lvl3pPr>
            <a:lvl4pPr marL="1774988" indent="0">
              <a:buNone/>
              <a:defRPr sz="1165"/>
            </a:lvl4pPr>
            <a:lvl5pPr marL="2366650" indent="0">
              <a:buNone/>
              <a:defRPr sz="1165"/>
            </a:lvl5pPr>
            <a:lvl6pPr marL="2958313" indent="0">
              <a:buNone/>
              <a:defRPr sz="1165"/>
            </a:lvl6pPr>
            <a:lvl7pPr marL="3549975" indent="0">
              <a:buNone/>
              <a:defRPr sz="1165"/>
            </a:lvl7pPr>
            <a:lvl8pPr marL="4141638" indent="0">
              <a:buNone/>
              <a:defRPr sz="1165"/>
            </a:lvl8pPr>
            <a:lvl9pPr marL="4733300" indent="0">
              <a:buNone/>
              <a:defRPr sz="11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5"/>
            <a:ext cx="3185160" cy="413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5"/>
            <a:ext cx="2346960" cy="413809"/>
          </a:xfrm>
          <a:prstGeom prst="rect">
            <a:avLst/>
          </a:prstGeom>
        </p:spPr>
        <p:txBody>
          <a:bodyPr/>
          <a:lstStyle/>
          <a:p>
            <a:fld id="{47CAE518-9FDF-487F-961B-7684C96EB4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8B2CC99-8706-3B72-CF7A-610B5D7FCF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35494" y="7195017"/>
            <a:ext cx="2346960" cy="413809"/>
          </a:xfrm>
        </p:spPr>
        <p:txBody>
          <a:bodyPr/>
          <a:lstStyle/>
          <a:p>
            <a:fld id="{C63C31CD-E564-4184-A8D0-4844FF280885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8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and gold circle with a star and text&#10;&#10;Description automatically generated">
            <a:extLst>
              <a:ext uri="{FF2B5EF4-FFF2-40B4-BE49-F238E27FC236}">
                <a16:creationId xmlns:a16="http://schemas.microsoft.com/office/drawing/2014/main" id="{971322B1-676A-5CE1-FEBA-3ACC745A74F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5641"/>
            <a:ext cx="10058400" cy="2286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2"/>
            <a:ext cx="905256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5494" y="7195017"/>
            <a:ext cx="2346960" cy="413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E8DC9E-1809-43AA-8296-FFBA51C1EEB7}" type="datetime1">
              <a:rPr lang="en-US" smtClean="0"/>
              <a:t>2/12/2025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471CBA3-D288-E861-CD25-1FBE5E391538}"/>
              </a:ext>
            </a:extLst>
          </p:cNvPr>
          <p:cNvSpPr txBox="1">
            <a:spLocks/>
          </p:cNvSpPr>
          <p:nvPr userDrawn="1"/>
        </p:nvSpPr>
        <p:spPr>
          <a:xfrm>
            <a:off x="7535494" y="7412309"/>
            <a:ext cx="2346960" cy="17837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1165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04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ctr" defTabSz="1183325" rtl="0" eaLnBrk="1" latinLnBrk="0" hangingPunct="1">
        <a:spcBef>
          <a:spcPct val="0"/>
        </a:spcBef>
        <a:buNone/>
        <a:defRPr sz="5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3747" indent="-443747" algn="l" defTabSz="1183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4141" kern="1200">
          <a:solidFill>
            <a:schemeClr val="tx1"/>
          </a:solidFill>
          <a:latin typeface="+mn-lt"/>
          <a:ea typeface="+mn-ea"/>
          <a:cs typeface="+mn-cs"/>
        </a:defRPr>
      </a:lvl1pPr>
      <a:lvl2pPr marL="961452" indent="-369789" algn="l" defTabSz="1183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3623" kern="1200">
          <a:solidFill>
            <a:schemeClr val="tx1"/>
          </a:solidFill>
          <a:latin typeface="+mn-lt"/>
          <a:ea typeface="+mn-ea"/>
          <a:cs typeface="+mn-cs"/>
        </a:defRPr>
      </a:lvl2pPr>
      <a:lvl3pPr marL="1479156" indent="-295831" algn="l" defTabSz="1183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6" kern="1200">
          <a:solidFill>
            <a:schemeClr val="tx1"/>
          </a:solidFill>
          <a:latin typeface="+mn-lt"/>
          <a:ea typeface="+mn-ea"/>
          <a:cs typeface="+mn-cs"/>
        </a:defRPr>
      </a:lvl3pPr>
      <a:lvl4pPr marL="2070819" indent="-295831" algn="l" defTabSz="1183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2588" kern="1200">
          <a:solidFill>
            <a:schemeClr val="tx1"/>
          </a:solidFill>
          <a:latin typeface="+mn-lt"/>
          <a:ea typeface="+mn-ea"/>
          <a:cs typeface="+mn-cs"/>
        </a:defRPr>
      </a:lvl4pPr>
      <a:lvl5pPr marL="2662481" indent="-295831" algn="l" defTabSz="1183325" rtl="0" eaLnBrk="1" latinLnBrk="0" hangingPunct="1">
        <a:spcBef>
          <a:spcPct val="20000"/>
        </a:spcBef>
        <a:buFont typeface="Arial" panose="020B0604020202020204" pitchFamily="34" charset="0"/>
        <a:buChar char="»"/>
        <a:defRPr sz="2588" kern="1200">
          <a:solidFill>
            <a:schemeClr val="tx1"/>
          </a:solidFill>
          <a:latin typeface="+mn-lt"/>
          <a:ea typeface="+mn-ea"/>
          <a:cs typeface="+mn-cs"/>
        </a:defRPr>
      </a:lvl5pPr>
      <a:lvl6pPr marL="3254144" indent="-295831" algn="l" defTabSz="1183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6pPr>
      <a:lvl7pPr marL="3845806" indent="-295831" algn="l" defTabSz="1183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7pPr>
      <a:lvl8pPr marL="4437469" indent="-295831" algn="l" defTabSz="1183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8pPr>
      <a:lvl9pPr marL="5029131" indent="-295831" algn="l" defTabSz="1183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25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1pPr>
      <a:lvl2pPr marL="591663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2pPr>
      <a:lvl3pPr marL="1183325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3pPr>
      <a:lvl4pPr marL="1774988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4pPr>
      <a:lvl5pPr marL="2366650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5pPr>
      <a:lvl6pPr marL="2958313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6pPr>
      <a:lvl7pPr marL="3549975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7pPr>
      <a:lvl8pPr marL="4141638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8pPr>
      <a:lvl9pPr marL="4733300" algn="l" defTabSz="1183325" rtl="0" eaLnBrk="1" latinLnBrk="0" hangingPunct="1">
        <a:defRPr sz="23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pp.smartsheet.com/b/form/3579513a7fc8432d8e9b03c2d95c7b3b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squaremeals.org/Portals/8/files/TANS/TANS%20Frequently%20Asked%20Questions_2024.09.16.pdf?ver=P8dlZUKy1_YBMIZFxIp8Zg%3d%3d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pp.smartsheet.com/b/form/3579513a7fc8432d8e9b03c2d95c7b3b" TargetMode="External"/><Relationship Id="rId5" Type="http://schemas.openxmlformats.org/officeDocument/2006/relationships/hyperlink" Target="https://squaremeals.org/FandN-Resources/Systems-Hub/TANS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2BEE1B-B433-C1BC-5104-A2D58F905477}"/>
              </a:ext>
            </a:extLst>
          </p:cNvPr>
          <p:cNvSpPr txBox="1"/>
          <p:nvPr/>
        </p:nvSpPr>
        <p:spPr>
          <a:xfrm>
            <a:off x="1143000" y="3706093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+mj-lt"/>
              </a:rPr>
              <a:t>School Call Update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2A1D29-2EA6-36E5-1FB2-124BDD102A77}"/>
              </a:ext>
            </a:extLst>
          </p:cNvPr>
          <p:cNvSpPr txBox="1"/>
          <p:nvPr/>
        </p:nvSpPr>
        <p:spPr>
          <a:xfrm>
            <a:off x="1143000" y="4334058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October 30</a:t>
            </a:r>
            <a:r>
              <a:rPr lang="en-US" sz="2400">
                <a:latin typeface="+mj-lt"/>
              </a:rPr>
              <a:t>, 2024 </a:t>
            </a:r>
            <a:endParaRPr lang="en-US" sz="2400" dirty="0">
              <a:latin typeface="+mj-lt"/>
            </a:endParaRPr>
          </a:p>
        </p:txBody>
      </p:sp>
      <p:pic>
        <p:nvPicPr>
          <p:cNvPr id="5" name="Content Placeholder 4" descr="A logo with a fork and a spoon&#10;&#10;Description automatically generated">
            <a:extLst>
              <a:ext uri="{FF2B5EF4-FFF2-40B4-BE49-F238E27FC236}">
                <a16:creationId xmlns:a16="http://schemas.microsoft.com/office/drawing/2014/main" id="{2ED0D92B-47D9-026B-6D62-56E2C91079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540" y="1500436"/>
            <a:ext cx="5309319" cy="2123728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0255F1-AA34-78AE-E866-C944CA10B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14ACD-4848-401A-8DC6-D3E6C10B1443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74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22">
            <a:extLst>
              <a:ext uri="{FF2B5EF4-FFF2-40B4-BE49-F238E27FC236}">
                <a16:creationId xmlns:a16="http://schemas.microsoft.com/office/drawing/2014/main" id="{496C1057-3BDC-6A4B-C4F8-171DAEF44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162E-1B5E-4757-B2B6-81FE8F82A6D5}" type="datetime1">
              <a:rPr lang="en-US" smtClean="0"/>
              <a:t>2/12/2025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7922A6-E481-C92B-48D5-BA3373687B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80373" y="785086"/>
            <a:ext cx="5920662" cy="591672"/>
          </a:xfrm>
          <a:prstGeom prst="rect">
            <a:avLst/>
          </a:prstGeom>
        </p:spPr>
      </p:pic>
      <p:pic>
        <p:nvPicPr>
          <p:cNvPr id="3" name="Content Placeholder 4" descr="A logo with a fork and a spoon&#10;&#10;Description automatically generated">
            <a:extLst>
              <a:ext uri="{FF2B5EF4-FFF2-40B4-BE49-F238E27FC236}">
                <a16:creationId xmlns:a16="http://schemas.microsoft.com/office/drawing/2014/main" id="{E5F91B97-77B8-93D0-CDEB-1F325C6454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37" y="206657"/>
            <a:ext cx="2488047" cy="99521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772BDE-318B-C6D2-15F4-64ED5FF6638B}"/>
              </a:ext>
            </a:extLst>
          </p:cNvPr>
          <p:cNvSpPr txBox="1"/>
          <p:nvPr/>
        </p:nvSpPr>
        <p:spPr>
          <a:xfrm>
            <a:off x="3380374" y="249925"/>
            <a:ext cx="4964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Franklin Gothic Medium" panose="020B0603020102020204" pitchFamily="34" charset="0"/>
              </a:rPr>
              <a:t>TANS Start Dates</a:t>
            </a:r>
          </a:p>
        </p:txBody>
      </p:sp>
      <p:pic>
        <p:nvPicPr>
          <p:cNvPr id="6" name="Picture 5" descr="A diagram of tans&#10;&#10;Description automatically generated">
            <a:extLst>
              <a:ext uri="{FF2B5EF4-FFF2-40B4-BE49-F238E27FC236}">
                <a16:creationId xmlns:a16="http://schemas.microsoft.com/office/drawing/2014/main" id="{9290CC36-4665-51EA-8E71-48369BA453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735" y="1428129"/>
            <a:ext cx="8316930" cy="46782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BCEA088-7627-D091-39B2-3D0B39C0588A}"/>
              </a:ext>
            </a:extLst>
          </p:cNvPr>
          <p:cNvSpPr/>
          <p:nvPr/>
        </p:nvSpPr>
        <p:spPr>
          <a:xfrm>
            <a:off x="1099335" y="2091313"/>
            <a:ext cx="3164440" cy="436930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D3C1FB-E0F3-AB3C-A189-6C717634DD33}"/>
              </a:ext>
            </a:extLst>
          </p:cNvPr>
          <p:cNvSpPr/>
          <p:nvPr/>
        </p:nvSpPr>
        <p:spPr>
          <a:xfrm>
            <a:off x="1025704" y="4098857"/>
            <a:ext cx="3164440" cy="526775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07AE09-4D13-460D-E9E4-FBD19B26A78C}"/>
              </a:ext>
            </a:extLst>
          </p:cNvPr>
          <p:cNvSpPr/>
          <p:nvPr/>
        </p:nvSpPr>
        <p:spPr>
          <a:xfrm>
            <a:off x="1099335" y="2528243"/>
            <a:ext cx="7695344" cy="244247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7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 descr="A logo with a fork and a spoon&#10;&#10;Description automatically generated">
            <a:extLst>
              <a:ext uri="{FF2B5EF4-FFF2-40B4-BE49-F238E27FC236}">
                <a16:creationId xmlns:a16="http://schemas.microsoft.com/office/drawing/2014/main" id="{97D92B73-E6B6-9C0C-F4BD-4490030C6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38" y="206658"/>
            <a:ext cx="1808354" cy="723342"/>
          </a:xfrm>
          <a:prstGeom prst="rect">
            <a:avLst/>
          </a:prstGeom>
        </p:spPr>
      </p:pic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8B23CE76-BF18-C18E-448C-B54DDDE3D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0E6-C17A-4F94-9B91-BA47D1973C0C}" type="datetime1">
              <a:rPr lang="en-US" smtClean="0"/>
              <a:t>2/12/2025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602FD7-FF74-8190-08B5-9E515C86F7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05" t="39654" r="10652" b="46192"/>
          <a:stretch/>
        </p:blipFill>
        <p:spPr bwMode="auto">
          <a:xfrm>
            <a:off x="2630184" y="1566809"/>
            <a:ext cx="6154220" cy="2319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597E80F-BD61-5975-737A-B236722518E9}"/>
              </a:ext>
            </a:extLst>
          </p:cNvPr>
          <p:cNvSpPr txBox="1"/>
          <p:nvPr/>
        </p:nvSpPr>
        <p:spPr>
          <a:xfrm>
            <a:off x="2120379" y="206658"/>
            <a:ext cx="4964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 panose="020B0603020102020204" pitchFamily="34" charset="0"/>
              </a:rPr>
              <a:t>Development Update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5FE6F734-A0A0-6691-8839-910D0B337688}"/>
              </a:ext>
            </a:extLst>
          </p:cNvPr>
          <p:cNvSpPr/>
          <p:nvPr/>
        </p:nvSpPr>
        <p:spPr>
          <a:xfrm>
            <a:off x="1710646" y="2483996"/>
            <a:ext cx="3236359" cy="242508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4A62FE-4B91-E7D3-F751-AEBC53AB47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0946" y="2847506"/>
            <a:ext cx="3429479" cy="23625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8DBC1DB-7DF4-7562-40EE-B1C0EA7607D4}"/>
              </a:ext>
            </a:extLst>
          </p:cNvPr>
          <p:cNvSpPr/>
          <p:nvPr/>
        </p:nvSpPr>
        <p:spPr>
          <a:xfrm>
            <a:off x="1330946" y="3470153"/>
            <a:ext cx="3508182" cy="721703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00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83C6C99-C0F6-D5BB-5DF5-66E312F81DE7}"/>
              </a:ext>
            </a:extLst>
          </p:cNvPr>
          <p:cNvSpPr/>
          <p:nvPr/>
        </p:nvSpPr>
        <p:spPr>
          <a:xfrm>
            <a:off x="102742" y="1284271"/>
            <a:ext cx="6390525" cy="4171308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283FBFB-373C-1D90-E0FF-542697714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22" y="1396929"/>
            <a:ext cx="6120181" cy="3931560"/>
          </a:xfrm>
          <a:prstGeom prst="rect">
            <a:avLst/>
          </a:prstGeom>
        </p:spPr>
      </p:pic>
      <p:pic>
        <p:nvPicPr>
          <p:cNvPr id="2" name="Content Placeholder 4" descr="A logo with a fork and a spoon&#10;&#10;Description automatically generated">
            <a:extLst>
              <a:ext uri="{FF2B5EF4-FFF2-40B4-BE49-F238E27FC236}">
                <a16:creationId xmlns:a16="http://schemas.microsoft.com/office/drawing/2014/main" id="{97D92B73-E6B6-9C0C-F4BD-4490030C62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38" y="206658"/>
            <a:ext cx="1808354" cy="723342"/>
          </a:xfrm>
          <a:prstGeom prst="rect">
            <a:avLst/>
          </a:prstGeom>
        </p:spPr>
      </p:pic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8B23CE76-BF18-C18E-448C-B54DDDE3D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0E6-C17A-4F94-9B91-BA47D1973C0C}" type="datetime1">
              <a:rPr lang="en-US" smtClean="0"/>
              <a:t>2/12/2025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CFEB9-6BC3-83A1-E770-73B33ECCE0FD}"/>
              </a:ext>
            </a:extLst>
          </p:cNvPr>
          <p:cNvSpPr txBox="1"/>
          <p:nvPr/>
        </p:nvSpPr>
        <p:spPr>
          <a:xfrm>
            <a:off x="6702896" y="3776555"/>
            <a:ext cx="3178275" cy="1046440"/>
          </a:xfrm>
          <a:prstGeom prst="rect">
            <a:avLst/>
          </a:prstGeom>
          <a:solidFill>
            <a:srgbClr val="A02B93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Franklin Gothic Medium" panose="020B0603020102020204" pitchFamily="34" charset="0"/>
              </a:rPr>
              <a:t>Training Delivery</a:t>
            </a:r>
          </a:p>
          <a:p>
            <a:r>
              <a:rPr lang="en-US" sz="1400" u="sng" dirty="0">
                <a:latin typeface="Aptos Light" panose="020B0004020202020204" pitchFamily="34" charset="0"/>
              </a:rPr>
              <a:t>Phase 1 &amp; 2 training will begin in January through March. </a:t>
            </a:r>
            <a:r>
              <a:rPr lang="en-US" sz="1400" dirty="0">
                <a:latin typeface="Aptos Light" panose="020B0004020202020204" pitchFamily="34" charset="0"/>
              </a:rPr>
              <a:t>State and ESC users will be trained first.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D783D0-433A-94C4-5E14-12D170BBC776}"/>
              </a:ext>
            </a:extLst>
          </p:cNvPr>
          <p:cNvSpPr txBox="1"/>
          <p:nvPr/>
        </p:nvSpPr>
        <p:spPr>
          <a:xfrm>
            <a:off x="6702896" y="2841168"/>
            <a:ext cx="3178275" cy="830997"/>
          </a:xfrm>
          <a:prstGeom prst="rect">
            <a:avLst/>
          </a:prstGeom>
          <a:solidFill>
            <a:srgbClr val="F2CEEF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Franklin Gothic Medium" panose="020B0603020102020204" pitchFamily="34" charset="0"/>
              </a:rPr>
              <a:t>Training Creation</a:t>
            </a:r>
          </a:p>
          <a:p>
            <a:r>
              <a:rPr lang="en-US" sz="1400" dirty="0">
                <a:latin typeface="Aptos Light" panose="020B0004020202020204" pitchFamily="34" charset="0"/>
              </a:rPr>
              <a:t>Training materials are being developed alongside the TANS application.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A0381B-2D2C-A8E3-DD50-F899108A814F}"/>
              </a:ext>
            </a:extLst>
          </p:cNvPr>
          <p:cNvSpPr txBox="1"/>
          <p:nvPr/>
        </p:nvSpPr>
        <p:spPr>
          <a:xfrm>
            <a:off x="6704178" y="1905781"/>
            <a:ext cx="3178275" cy="830997"/>
          </a:xfrm>
          <a:prstGeom prst="rect">
            <a:avLst/>
          </a:prstGeom>
          <a:solidFill>
            <a:srgbClr val="B5E6A2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Franklin Gothic Medium" panose="020B0603020102020204" pitchFamily="34" charset="0"/>
              </a:rPr>
              <a:t>Development</a:t>
            </a:r>
          </a:p>
          <a:p>
            <a:r>
              <a:rPr lang="en-US" sz="1400" dirty="0">
                <a:latin typeface="Aptos Light" panose="020B0004020202020204" pitchFamily="34" charset="0"/>
              </a:rPr>
              <a:t>Updates and enhancements to TANS are in progress.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1CBD1B-4393-83D2-FC9E-B86869768A7F}"/>
              </a:ext>
            </a:extLst>
          </p:cNvPr>
          <p:cNvSpPr txBox="1"/>
          <p:nvPr/>
        </p:nvSpPr>
        <p:spPr>
          <a:xfrm>
            <a:off x="2120379" y="206658"/>
            <a:ext cx="4964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</a:rPr>
              <a:t>Development Update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3F7D8D-41A6-B5D8-D740-16EB6D379CC5}"/>
              </a:ext>
            </a:extLst>
          </p:cNvPr>
          <p:cNvSpPr txBox="1"/>
          <p:nvPr/>
        </p:nvSpPr>
        <p:spPr>
          <a:xfrm>
            <a:off x="6702896" y="981430"/>
            <a:ext cx="3179558" cy="830997"/>
          </a:xfrm>
          <a:prstGeom prst="rect">
            <a:avLst/>
          </a:prstGeom>
          <a:solidFill>
            <a:srgbClr val="94DCF8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Franklin Gothic Medium" panose="020B0603020102020204" pitchFamily="34" charset="0"/>
              </a:rPr>
              <a:t>System Requirements</a:t>
            </a:r>
          </a:p>
          <a:p>
            <a:r>
              <a:rPr lang="en-US" sz="1400" dirty="0">
                <a:latin typeface="Aptos Light" panose="020B0004020202020204" pitchFamily="34" charset="0"/>
              </a:rPr>
              <a:t>Gathering details of system updates and enhancements needed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C370A4-603C-7163-66AA-97371386A3BD}"/>
              </a:ext>
            </a:extLst>
          </p:cNvPr>
          <p:cNvSpPr txBox="1"/>
          <p:nvPr/>
        </p:nvSpPr>
        <p:spPr>
          <a:xfrm>
            <a:off x="6702896" y="4946152"/>
            <a:ext cx="317827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Franklin Gothic Medium" panose="020B0603020102020204" pitchFamily="34" charset="0"/>
              </a:rPr>
              <a:t>TANS goes LIVE!</a:t>
            </a:r>
          </a:p>
          <a:p>
            <a:r>
              <a:rPr lang="en-US" sz="1400" dirty="0">
                <a:latin typeface="Aptos Light" panose="020B0004020202020204" pitchFamily="34" charset="0"/>
              </a:rPr>
              <a:t>SNP Applications will launch April 1 to begin PY2026 applications.</a:t>
            </a:r>
          </a:p>
        </p:txBody>
      </p:sp>
    </p:spTree>
    <p:extLst>
      <p:ext uri="{BB962C8B-B14F-4D97-AF65-F5344CB8AC3E}">
        <p14:creationId xmlns:p14="http://schemas.microsoft.com/office/powerpoint/2010/main" val="1829599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60BFD6-3E1D-0F10-16CA-B367891DD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605A1664-3188-CB3A-E155-0F3EF6513C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80373" y="785086"/>
            <a:ext cx="5920662" cy="591672"/>
          </a:xfrm>
          <a:prstGeom prst="rect">
            <a:avLst/>
          </a:prstGeom>
        </p:spPr>
      </p:pic>
      <p:pic>
        <p:nvPicPr>
          <p:cNvPr id="4" name="Content Placeholder 4" descr="A logo with a fork and a spoon&#10;&#10;Description automatically generated">
            <a:extLst>
              <a:ext uri="{FF2B5EF4-FFF2-40B4-BE49-F238E27FC236}">
                <a16:creationId xmlns:a16="http://schemas.microsoft.com/office/drawing/2014/main" id="{6FFEDBC0-2693-87BD-BB38-900A0FFFD6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37" y="206657"/>
            <a:ext cx="2488047" cy="9952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CA7134C-63C7-7F45-5459-520988EE3126}"/>
              </a:ext>
            </a:extLst>
          </p:cNvPr>
          <p:cNvSpPr txBox="1"/>
          <p:nvPr/>
        </p:nvSpPr>
        <p:spPr>
          <a:xfrm>
            <a:off x="3380374" y="249925"/>
            <a:ext cx="4964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Franklin Gothic Medium" panose="020B0603020102020204" pitchFamily="34" charset="0"/>
              </a:rPr>
              <a:t>TANS Talk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A076BE7-DFBF-A952-120F-5A6EDE9B8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0C048-4E11-416F-A0D6-398E2C267640}" type="datetime1">
              <a:rPr lang="en-US" smtClean="0"/>
              <a:t>2/12/2025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EB17D2-658A-5154-B3FB-8F085D5A48D5}"/>
              </a:ext>
            </a:extLst>
          </p:cNvPr>
          <p:cNvSpPr txBox="1"/>
          <p:nvPr/>
        </p:nvSpPr>
        <p:spPr>
          <a:xfrm>
            <a:off x="716619" y="2185161"/>
            <a:ext cx="824244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Franklin Gothic Medium" panose="020B0603020102020204" pitchFamily="34" charset="0"/>
              </a:rPr>
              <a:t>YOU’RE INVITED</a:t>
            </a:r>
          </a:p>
          <a:p>
            <a:r>
              <a:rPr lang="en-US" sz="2000" dirty="0">
                <a:latin typeface="Franklin Gothic Book" panose="020B0503020102020204" pitchFamily="34" charset="0"/>
              </a:rPr>
              <a:t>Please join us in our very first TANS Talk!</a:t>
            </a:r>
          </a:p>
          <a:p>
            <a:endParaRPr lang="en-US" sz="2000" dirty="0">
              <a:latin typeface="Franklin Gothic Medium" panose="020B0603020102020204" pitchFamily="34" charset="0"/>
            </a:endParaRPr>
          </a:p>
          <a:p>
            <a:r>
              <a:rPr lang="en-US" sz="2000" b="1" dirty="0">
                <a:latin typeface="Franklin Gothic Medium" panose="020B0603020102020204" pitchFamily="34" charset="0"/>
              </a:rPr>
              <a:t>WHEN: </a:t>
            </a:r>
            <a:r>
              <a:rPr lang="en-US" sz="2000" dirty="0">
                <a:latin typeface="Franklin Gothic Book" panose="020B0503020102020204" pitchFamily="34" charset="0"/>
              </a:rPr>
              <a:t>November 7th 1PM – 2PM CST</a:t>
            </a:r>
          </a:p>
          <a:p>
            <a:r>
              <a:rPr lang="en-US" sz="2000" b="1" dirty="0">
                <a:latin typeface="Franklin Gothic Medium" panose="020B0603020102020204" pitchFamily="34" charset="0"/>
              </a:rPr>
              <a:t>WHERE:</a:t>
            </a:r>
            <a:r>
              <a:rPr lang="en-US" sz="2000" dirty="0">
                <a:latin typeface="Franklin Gothic Medium" panose="020B0603020102020204" pitchFamily="34" charset="0"/>
              </a:rPr>
              <a:t> </a:t>
            </a:r>
            <a:r>
              <a:rPr lang="en-US" sz="2000" dirty="0">
                <a:latin typeface="Franklin Gothic Book" panose="020B0503020102020204" pitchFamily="34" charset="0"/>
              </a:rPr>
              <a:t>Zoom</a:t>
            </a:r>
          </a:p>
          <a:p>
            <a:r>
              <a:rPr lang="en-US" sz="2000" b="1" dirty="0">
                <a:latin typeface="Franklin Gothic Medium" panose="020B0603020102020204" pitchFamily="34" charset="0"/>
              </a:rPr>
              <a:t>WHAT:</a:t>
            </a:r>
            <a:r>
              <a:rPr lang="en-US" sz="2000" dirty="0">
                <a:latin typeface="Franklin Gothic Medium" panose="020B0603020102020204" pitchFamily="34" charset="0"/>
              </a:rPr>
              <a:t> </a:t>
            </a:r>
            <a:r>
              <a:rPr lang="en-US" sz="2000" dirty="0">
                <a:latin typeface="Franklin Gothic Book" panose="020B0503020102020204" pitchFamily="34" charset="0"/>
              </a:rPr>
              <a:t>TANS Security, FAQs, TANS Talk Feedback Log</a:t>
            </a:r>
          </a:p>
          <a:p>
            <a:endParaRPr lang="en-US" sz="2000" dirty="0">
              <a:latin typeface="Franklin Gothic Medium" panose="020B0603020102020204" pitchFamily="34" charset="0"/>
            </a:endParaRPr>
          </a:p>
          <a:p>
            <a:r>
              <a:rPr lang="en-US" sz="2000" dirty="0">
                <a:latin typeface="Franklin Gothic Book" panose="020B0503020102020204" pitchFamily="34" charset="0"/>
                <a:hlinkClick r:id="rId4"/>
              </a:rPr>
              <a:t>Feedback Form</a:t>
            </a:r>
            <a:r>
              <a:rPr lang="en-US" sz="2000" dirty="0">
                <a:latin typeface="Franklin Gothic Book" panose="020B0503020102020204" pitchFamily="34" charset="0"/>
              </a:rPr>
              <a:t> can be used to add any questions you would like to see covered during the call.</a:t>
            </a:r>
            <a:r>
              <a:rPr lang="en-US" sz="2000" dirty="0">
                <a:latin typeface="Franklin Gothic Medium" panose="020B0603020102020204" pitchFamily="34" charset="0"/>
              </a:rPr>
              <a:t> </a:t>
            </a:r>
            <a:endParaRPr lang="en-US" sz="2000" dirty="0">
              <a:latin typeface="Franklin Gothic Medium" panose="020B0603020102020204" pitchFamily="34" charset="0"/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253844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BB7C369A-96A3-D9A4-BD8A-2FD86B0536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80373" y="785086"/>
            <a:ext cx="5920662" cy="5916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C21270-A8B0-4B49-C5AD-D985AC52BEF5}"/>
              </a:ext>
            </a:extLst>
          </p:cNvPr>
          <p:cNvSpPr txBox="1"/>
          <p:nvPr/>
        </p:nvSpPr>
        <p:spPr>
          <a:xfrm>
            <a:off x="4554391" y="3387654"/>
            <a:ext cx="32007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Franklin Gothic Medium" panose="020B0603020102020204" pitchFamily="34" charset="0"/>
              </a:rPr>
              <a:t>Timelines</a:t>
            </a:r>
          </a:p>
          <a:p>
            <a:endParaRPr lang="en-US" sz="2000" dirty="0">
              <a:latin typeface="Franklin Gothic Medium" panose="020B0603020102020204" pitchFamily="34" charset="0"/>
            </a:endParaRPr>
          </a:p>
          <a:p>
            <a:r>
              <a:rPr lang="en-US" sz="2000" dirty="0">
                <a:latin typeface="Franklin Gothic Medium" panose="020B0603020102020204" pitchFamily="34" charset="0"/>
                <a:hlinkClick r:id="rId3"/>
              </a:rPr>
              <a:t>Frequently Asked Questions</a:t>
            </a:r>
            <a:endParaRPr lang="en-US" sz="2000" dirty="0">
              <a:latin typeface="Franklin Gothic Medium" panose="020B0603020102020204" pitchFamily="34" charset="0"/>
            </a:endParaRPr>
          </a:p>
          <a:p>
            <a:r>
              <a:rPr lang="en-US" sz="1400" dirty="0">
                <a:latin typeface="Aptos Light" panose="020B0004020202020204" pitchFamily="34" charset="0"/>
              </a:rPr>
              <a:t>Covers questions on the timeline, training, data and reporting, and more.</a:t>
            </a:r>
          </a:p>
        </p:txBody>
      </p:sp>
      <p:pic>
        <p:nvPicPr>
          <p:cNvPr id="4" name="Content Placeholder 4" descr="A logo with a fork and a spoon&#10;&#10;Description automatically generated">
            <a:extLst>
              <a:ext uri="{FF2B5EF4-FFF2-40B4-BE49-F238E27FC236}">
                <a16:creationId xmlns:a16="http://schemas.microsoft.com/office/drawing/2014/main" id="{E26ADE1C-06AA-570B-663D-010D32BECA9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37" y="206657"/>
            <a:ext cx="2488047" cy="9952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93D7D7-6826-D09D-4D13-323FFF7DDA7E}"/>
              </a:ext>
            </a:extLst>
          </p:cNvPr>
          <p:cNvSpPr txBox="1"/>
          <p:nvPr/>
        </p:nvSpPr>
        <p:spPr>
          <a:xfrm>
            <a:off x="3380374" y="249925"/>
            <a:ext cx="4964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Franklin Gothic Medium" panose="020B0603020102020204" pitchFamily="34" charset="0"/>
              </a:rPr>
              <a:t>Resources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69819355-7159-C645-8007-04E1DAC6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0C048-4E11-416F-A0D6-398E2C267640}" type="datetime1">
              <a:rPr lang="en-US" smtClean="0"/>
              <a:t>2/12/2025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9DD039-692D-CE24-75A6-20B097FB9A3B}"/>
              </a:ext>
            </a:extLst>
          </p:cNvPr>
          <p:cNvSpPr txBox="1"/>
          <p:nvPr/>
        </p:nvSpPr>
        <p:spPr>
          <a:xfrm>
            <a:off x="778263" y="1463767"/>
            <a:ext cx="592066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ranklin Gothic Medium" panose="020B0603020102020204" pitchFamily="34" charset="0"/>
                <a:hlinkClick r:id="rId5"/>
              </a:rPr>
              <a:t>TANS on SquareMeals</a:t>
            </a:r>
            <a:endParaRPr lang="en-US" sz="2400" dirty="0">
              <a:latin typeface="Franklin Gothic Medium" panose="020B0603020102020204" pitchFamily="34" charset="0"/>
            </a:endParaRPr>
          </a:p>
          <a:p>
            <a:r>
              <a:rPr lang="en-US" sz="1400" dirty="0">
                <a:latin typeface="Aptos Light" panose="020B0004020202020204" pitchFamily="34" charset="0"/>
              </a:rPr>
              <a:t>Timelines, updates, and more</a:t>
            </a:r>
          </a:p>
          <a:p>
            <a:r>
              <a:rPr lang="en-US" sz="1400" dirty="0">
                <a:latin typeface="Aptos Light" panose="020B0004020202020204" pitchFamily="34" charset="0"/>
              </a:rPr>
              <a:t>Training resources will be housed here as they become available.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3D353A-08EA-48A6-908A-E7CBABF7AB90}"/>
              </a:ext>
            </a:extLst>
          </p:cNvPr>
          <p:cNvSpPr txBox="1"/>
          <p:nvPr/>
        </p:nvSpPr>
        <p:spPr>
          <a:xfrm>
            <a:off x="778263" y="3387654"/>
            <a:ext cx="3013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Franklin Gothic Medium" panose="020B0603020102020204" pitchFamily="34" charset="0"/>
              </a:rPr>
              <a:t>Previous Presentations</a:t>
            </a:r>
          </a:p>
          <a:p>
            <a:endParaRPr lang="en-US" sz="2000" dirty="0">
              <a:latin typeface="Franklin Gothic Medium" panose="020B0603020102020204" pitchFamily="34" charset="0"/>
              <a:hlinkClick r:id="rId6"/>
            </a:endParaRPr>
          </a:p>
          <a:p>
            <a:r>
              <a:rPr lang="en-US" sz="2000" dirty="0">
                <a:latin typeface="Franklin Gothic Medium" panose="020B0603020102020204" pitchFamily="34" charset="0"/>
                <a:hlinkClick r:id="rId6"/>
              </a:rPr>
              <a:t>Feedback Form</a:t>
            </a:r>
            <a:r>
              <a:rPr lang="en-US" sz="2000" dirty="0">
                <a:latin typeface="Franklin Gothic Medium" panose="020B0603020102020204" pitchFamily="34" charset="0"/>
              </a:rPr>
              <a:t> </a:t>
            </a:r>
          </a:p>
          <a:p>
            <a:r>
              <a:rPr lang="en-US" sz="1400" dirty="0">
                <a:latin typeface="Aptos Light" panose="020B0004020202020204" pitchFamily="34" charset="0"/>
              </a:rPr>
              <a:t>Accessible under “Contact Us”</a:t>
            </a:r>
          </a:p>
          <a:p>
            <a:endParaRPr lang="en-US" sz="1400" dirty="0">
              <a:latin typeface="Aptos Light" panose="020B0004020202020204" pitchFamily="34" charset="0"/>
            </a:endParaRPr>
          </a:p>
          <a:p>
            <a:r>
              <a:rPr lang="en-US" sz="1400" dirty="0">
                <a:latin typeface="Aptos Light" panose="020B0004020202020204" pitchFamily="34" charset="0"/>
              </a:rPr>
              <a:t>Submit your questions, concerns, and other feedback to help us improve our communication and resources supporting the TANS transition</a:t>
            </a:r>
          </a:p>
        </p:txBody>
      </p:sp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410F55A3-17BF-4504-39DA-A687D6F848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126" y="4230941"/>
            <a:ext cx="1754327" cy="175432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8A61EE-78AB-BDDC-C731-B06EB36C61C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l="50000"/>
          <a:stretch/>
        </p:blipFill>
        <p:spPr>
          <a:xfrm>
            <a:off x="4554391" y="2457150"/>
            <a:ext cx="2634030" cy="79068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036C4EC-7AA2-8020-6112-9C3EECCAB895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 r="49586"/>
          <a:stretch/>
        </p:blipFill>
        <p:spPr>
          <a:xfrm>
            <a:off x="778263" y="2457150"/>
            <a:ext cx="2655851" cy="79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140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2BEE1B-B433-C1BC-5104-A2D58F905477}"/>
              </a:ext>
            </a:extLst>
          </p:cNvPr>
          <p:cNvSpPr txBox="1"/>
          <p:nvPr/>
        </p:nvSpPr>
        <p:spPr>
          <a:xfrm>
            <a:off x="1143000" y="4148237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+mj-lt"/>
              </a:rPr>
              <a:t>Thank you!</a:t>
            </a:r>
          </a:p>
        </p:txBody>
      </p:sp>
      <p:pic>
        <p:nvPicPr>
          <p:cNvPr id="5" name="Content Placeholder 4" descr="A logo with a fork and a spoon&#10;&#10;Description automatically generated">
            <a:extLst>
              <a:ext uri="{FF2B5EF4-FFF2-40B4-BE49-F238E27FC236}">
                <a16:creationId xmlns:a16="http://schemas.microsoft.com/office/drawing/2014/main" id="{2ED0D92B-47D9-026B-6D62-56E2C91079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540" y="1500436"/>
            <a:ext cx="5309319" cy="212372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AE62AE-8B77-258A-8133-4EC097F57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51BE-2D04-4668-9647-585819C1A68D}" type="datetime1">
              <a:rPr lang="en-US" smtClean="0"/>
              <a:t>2/12/2025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67644"/>
      </p:ext>
    </p:extLst>
  </p:cSld>
  <p:clrMapOvr>
    <a:masterClrMapping/>
  </p:clrMapOvr>
</p:sld>
</file>

<file path=ppt/theme/theme1.xml><?xml version="1.0" encoding="utf-8"?>
<a:theme xmlns:a="http://schemas.openxmlformats.org/drawingml/2006/main" name="1_TANS Theme">
  <a:themeElements>
    <a:clrScheme name="TANS Palette">
      <a:dk1>
        <a:srgbClr val="000000"/>
      </a:dk1>
      <a:lt1>
        <a:srgbClr val="FFFFFF"/>
      </a:lt1>
      <a:dk2>
        <a:srgbClr val="0D3649"/>
      </a:dk2>
      <a:lt2>
        <a:srgbClr val="E8DFC3"/>
      </a:lt2>
      <a:accent1>
        <a:srgbClr val="006496"/>
      </a:accent1>
      <a:accent2>
        <a:srgbClr val="4D7500"/>
      </a:accent2>
      <a:accent3>
        <a:srgbClr val="603312"/>
      </a:accent3>
      <a:accent4>
        <a:srgbClr val="0D3649"/>
      </a:accent4>
      <a:accent5>
        <a:srgbClr val="FFBF00"/>
      </a:accent5>
      <a:accent6>
        <a:srgbClr val="E8DFC3"/>
      </a:accent6>
      <a:hlink>
        <a:srgbClr val="006496"/>
      </a:hlink>
      <a:folHlink>
        <a:srgbClr val="0D3649"/>
      </a:folHlink>
    </a:clrScheme>
    <a:fontScheme name="TANS Fonts">
      <a:majorFont>
        <a:latin typeface="Franklin Gothic Medium"/>
        <a:ea typeface=""/>
        <a:cs typeface=""/>
      </a:majorFont>
      <a:minorFont>
        <a:latin typeface="Apto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NS Theme" id="{A7BE63E7-3F99-4D70-8DC3-CFC4D2CA71B4}" vid="{71D71208-A879-4CBD-9B85-37EF580E5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b3839c-e66b-4d3e-9aa4-0c4a36096c8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219B510EFADE43B8FF30398A60B0B5" ma:contentTypeVersion="10" ma:contentTypeDescription="Create a new document." ma:contentTypeScope="" ma:versionID="da071d3ec572ead6e491b68189da0f1a">
  <xsd:schema xmlns:xsd="http://www.w3.org/2001/XMLSchema" xmlns:xs="http://www.w3.org/2001/XMLSchema" xmlns:p="http://schemas.microsoft.com/office/2006/metadata/properties" xmlns:ns2="59b3839c-e66b-4d3e-9aa4-0c4a36096c88" targetNamespace="http://schemas.microsoft.com/office/2006/metadata/properties" ma:root="true" ma:fieldsID="508e742b4ca61c54683ffb696585635e" ns2:_="">
    <xsd:import namespace="59b3839c-e66b-4d3e-9aa4-0c4a36096c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b3839c-e66b-4d3e-9aa4-0c4a36096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7879c0f-964c-456d-8ee4-6ba33605d1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D7E4D8-935F-48D4-8CE0-7369AF339A84}">
  <ds:schemaRefs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59b3839c-e66b-4d3e-9aa4-0c4a36096c8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553BF39-68F2-4C1D-BC8B-F96AA3BC78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b3839c-e66b-4d3e-9aa4-0c4a36096c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4D6727-8D71-4F8A-902D-F7ABCD0999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220</Words>
  <Application>Microsoft Office PowerPoint</Application>
  <PresentationFormat>Custom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Light</vt:lpstr>
      <vt:lpstr>Arial</vt:lpstr>
      <vt:lpstr>Franklin Gothic Book</vt:lpstr>
      <vt:lpstr>Franklin Gothic Medium</vt:lpstr>
      <vt:lpstr>1_TANS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Department of Agriculture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TDA</dc:creator>
  <cp:lastModifiedBy>David Dierksen</cp:lastModifiedBy>
  <cp:revision>8</cp:revision>
  <dcterms:created xsi:type="dcterms:W3CDTF">2018-05-01T15:04:11Z</dcterms:created>
  <dcterms:modified xsi:type="dcterms:W3CDTF">2025-02-12T20:54:39Z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0x0101007A219B510EFADE43B8FF30398A60B0B5</vt:lpwstr>
  </property>
  <property fmtid="{D5CDD505-2E9C-101B-9397-08002B2CF9AE}" pid="3" name="MediaServiceImageTags">
    <vt:lpwstr/>
  </property>
</Properties>
</file>